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9"/>
  </p:notesMasterIdLst>
  <p:handoutMasterIdLst>
    <p:handoutMasterId r:id="rId20"/>
  </p:handoutMasterIdLst>
  <p:sldIdLst>
    <p:sldId id="275" r:id="rId2"/>
    <p:sldId id="276" r:id="rId3"/>
    <p:sldId id="257" r:id="rId4"/>
    <p:sldId id="265" r:id="rId5"/>
    <p:sldId id="261" r:id="rId6"/>
    <p:sldId id="266" r:id="rId7"/>
    <p:sldId id="278" r:id="rId8"/>
    <p:sldId id="279" r:id="rId9"/>
    <p:sldId id="280" r:id="rId10"/>
    <p:sldId id="283" r:id="rId11"/>
    <p:sldId id="281" r:id="rId12"/>
    <p:sldId id="282" r:id="rId13"/>
    <p:sldId id="270" r:id="rId14"/>
    <p:sldId id="284" r:id="rId15"/>
    <p:sldId id="277" r:id="rId16"/>
    <p:sldId id="267" r:id="rId17"/>
    <p:sldId id="26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0869E-6EBD-4003-9272-7EA649134E62}" v="32" dt="2023-08-07T15:12:49.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8" d="100"/>
          <a:sy n="88" d="100"/>
        </p:scale>
        <p:origin x="1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Vinh 20202727" userId="64bd587d-44ff-4ef4-a194-b15539ac50fe" providerId="ADAL" clId="{8EFBADC2-E935-4688-996F-F084E7136B37}"/>
    <pc:docChg chg="undo custSel addSld delSld modSld">
      <pc:chgData name="Nguyen The Vinh 20202727" userId="64bd587d-44ff-4ef4-a194-b15539ac50fe" providerId="ADAL" clId="{8EFBADC2-E935-4688-996F-F084E7136B37}" dt="2023-06-13T13:55:21.162" v="495" actId="20577"/>
      <pc:docMkLst>
        <pc:docMk/>
      </pc:docMkLst>
      <pc:sldChg chg="addSp modSp mod">
        <pc:chgData name="Nguyen The Vinh 20202727" userId="64bd587d-44ff-4ef4-a194-b15539ac50fe" providerId="ADAL" clId="{8EFBADC2-E935-4688-996F-F084E7136B37}" dt="2023-06-03T15:01:07.228" v="246" actId="1076"/>
        <pc:sldMkLst>
          <pc:docMk/>
          <pc:sldMk cId="743172911" sldId="257"/>
        </pc:sldMkLst>
        <pc:spChg chg="add mod">
          <ac:chgData name="Nguyen The Vinh 20202727" userId="64bd587d-44ff-4ef4-a194-b15539ac50fe" providerId="ADAL" clId="{8EFBADC2-E935-4688-996F-F084E7136B37}" dt="2023-06-03T15:00:04.430" v="155" actId="164"/>
          <ac:spMkLst>
            <pc:docMk/>
            <pc:sldMk cId="743172911" sldId="257"/>
            <ac:spMk id="2" creationId="{B2E5BAC9-1598-213B-DFE2-5D62D4BD5C87}"/>
          </ac:spMkLst>
        </pc:spChg>
        <pc:spChg chg="add mod">
          <ac:chgData name="Nguyen The Vinh 20202727" userId="64bd587d-44ff-4ef4-a194-b15539ac50fe" providerId="ADAL" clId="{8EFBADC2-E935-4688-996F-F084E7136B37}" dt="2023-06-03T15:00:04.430" v="155" actId="164"/>
          <ac:spMkLst>
            <pc:docMk/>
            <pc:sldMk cId="743172911" sldId="257"/>
            <ac:spMk id="3" creationId="{2D14CBA5-1A47-0892-0E24-38D64150EB61}"/>
          </ac:spMkLst>
        </pc:spChg>
        <pc:spChg chg="add mod">
          <ac:chgData name="Nguyen The Vinh 20202727" userId="64bd587d-44ff-4ef4-a194-b15539ac50fe" providerId="ADAL" clId="{8EFBADC2-E935-4688-996F-F084E7136B37}" dt="2023-06-03T15:01:02.382" v="245" actId="1076"/>
          <ac:spMkLst>
            <pc:docMk/>
            <pc:sldMk cId="743172911" sldId="257"/>
            <ac:spMk id="5" creationId="{3CEC0B6F-ED1F-C5CC-BC54-F7FEBF60BC58}"/>
          </ac:spMkLst>
        </pc:spChg>
        <pc:grpChg chg="add mod">
          <ac:chgData name="Nguyen The Vinh 20202727" userId="64bd587d-44ff-4ef4-a194-b15539ac50fe" providerId="ADAL" clId="{8EFBADC2-E935-4688-996F-F084E7136B37}" dt="2023-06-03T15:01:07.228" v="246" actId="1076"/>
          <ac:grpSpMkLst>
            <pc:docMk/>
            <pc:sldMk cId="743172911" sldId="257"/>
            <ac:grpSpMk id="4" creationId="{7751150C-26AA-3D40-F3E4-8EA92A59814A}"/>
          </ac:grpSpMkLst>
        </pc:grpChg>
      </pc:sldChg>
      <pc:sldChg chg="modSp mod">
        <pc:chgData name="Nguyen The Vinh 20202727" userId="64bd587d-44ff-4ef4-a194-b15539ac50fe" providerId="ADAL" clId="{8EFBADC2-E935-4688-996F-F084E7136B37}" dt="2023-06-13T13:54:09.940" v="376" actId="20577"/>
        <pc:sldMkLst>
          <pc:docMk/>
          <pc:sldMk cId="64084651" sldId="261"/>
        </pc:sldMkLst>
        <pc:spChg chg="mod">
          <ac:chgData name="Nguyen The Vinh 20202727" userId="64bd587d-44ff-4ef4-a194-b15539ac50fe" providerId="ADAL" clId="{8EFBADC2-E935-4688-996F-F084E7136B37}" dt="2023-06-13T13:54:09.940" v="376" actId="20577"/>
          <ac:spMkLst>
            <pc:docMk/>
            <pc:sldMk cId="64084651" sldId="261"/>
            <ac:spMk id="2" creationId="{4FB6CB3A-046A-4C56-A02D-DBF672421CAF}"/>
          </ac:spMkLst>
        </pc:spChg>
      </pc:sldChg>
      <pc:sldChg chg="delSp modSp mod">
        <pc:chgData name="Nguyen The Vinh 20202727" userId="64bd587d-44ff-4ef4-a194-b15539ac50fe" providerId="ADAL" clId="{8EFBADC2-E935-4688-996F-F084E7136B37}" dt="2023-06-13T13:53:51.758" v="330" actId="478"/>
        <pc:sldMkLst>
          <pc:docMk/>
          <pc:sldMk cId="292364014" sldId="265"/>
        </pc:sldMkLst>
        <pc:spChg chg="mod">
          <ac:chgData name="Nguyen The Vinh 20202727" userId="64bd587d-44ff-4ef4-a194-b15539ac50fe" providerId="ADAL" clId="{8EFBADC2-E935-4688-996F-F084E7136B37}" dt="2023-06-03T15:01:29.073" v="282" actId="20577"/>
          <ac:spMkLst>
            <pc:docMk/>
            <pc:sldMk cId="292364014" sldId="265"/>
            <ac:spMk id="3" creationId="{9EF27CAA-32BA-4E6B-B8C0-1A481E08E81D}"/>
          </ac:spMkLst>
        </pc:spChg>
        <pc:spChg chg="del">
          <ac:chgData name="Nguyen The Vinh 20202727" userId="64bd587d-44ff-4ef4-a194-b15539ac50fe" providerId="ADAL" clId="{8EFBADC2-E935-4688-996F-F084E7136B37}" dt="2023-06-13T13:53:51.758" v="330" actId="478"/>
          <ac:spMkLst>
            <pc:docMk/>
            <pc:sldMk cId="292364014" sldId="265"/>
            <ac:spMk id="4" creationId="{59563378-38F8-4CB3-AF99-2C56FCF55404}"/>
          </ac:spMkLst>
        </pc:spChg>
      </pc:sldChg>
      <pc:sldChg chg="modSp mod">
        <pc:chgData name="Nguyen The Vinh 20202727" userId="64bd587d-44ff-4ef4-a194-b15539ac50fe" providerId="ADAL" clId="{8EFBADC2-E935-4688-996F-F084E7136B37}" dt="2023-06-13T13:54:20.070" v="402" actId="20577"/>
        <pc:sldMkLst>
          <pc:docMk/>
          <pc:sldMk cId="2751358436" sldId="266"/>
        </pc:sldMkLst>
        <pc:spChg chg="mod">
          <ac:chgData name="Nguyen The Vinh 20202727" userId="64bd587d-44ff-4ef4-a194-b15539ac50fe" providerId="ADAL" clId="{8EFBADC2-E935-4688-996F-F084E7136B37}" dt="2023-06-13T13:54:20.070" v="402" actId="20577"/>
          <ac:spMkLst>
            <pc:docMk/>
            <pc:sldMk cId="2751358436" sldId="266"/>
            <ac:spMk id="3" creationId="{F39C6F49-1887-4BE4-A583-FB79B8A22935}"/>
          </ac:spMkLst>
        </pc:spChg>
      </pc:sldChg>
      <pc:sldChg chg="modSp mod">
        <pc:chgData name="Nguyen The Vinh 20202727" userId="64bd587d-44ff-4ef4-a194-b15539ac50fe" providerId="ADAL" clId="{8EFBADC2-E935-4688-996F-F084E7136B37}" dt="2023-06-13T13:55:07.261" v="472" actId="20577"/>
        <pc:sldMkLst>
          <pc:docMk/>
          <pc:sldMk cId="3194012731" sldId="267"/>
        </pc:sldMkLst>
        <pc:spChg chg="mod">
          <ac:chgData name="Nguyen The Vinh 20202727" userId="64bd587d-44ff-4ef4-a194-b15539ac50fe" providerId="ADAL" clId="{8EFBADC2-E935-4688-996F-F084E7136B37}" dt="2023-06-13T13:55:07.261" v="472" actId="20577"/>
          <ac:spMkLst>
            <pc:docMk/>
            <pc:sldMk cId="3194012731" sldId="267"/>
            <ac:spMk id="2" creationId="{66CA7ECF-1792-4255-AF79-1338056A166B}"/>
          </ac:spMkLst>
        </pc:spChg>
      </pc:sldChg>
      <pc:sldChg chg="modSp mod">
        <pc:chgData name="Nguyen The Vinh 20202727" userId="64bd587d-44ff-4ef4-a194-b15539ac50fe" providerId="ADAL" clId="{8EFBADC2-E935-4688-996F-F084E7136B37}" dt="2023-06-13T13:54:30.566" v="437" actId="20577"/>
        <pc:sldMkLst>
          <pc:docMk/>
          <pc:sldMk cId="1341840600" sldId="270"/>
        </pc:sldMkLst>
        <pc:spChg chg="mod">
          <ac:chgData name="Nguyen The Vinh 20202727" userId="64bd587d-44ff-4ef4-a194-b15539ac50fe" providerId="ADAL" clId="{8EFBADC2-E935-4688-996F-F084E7136B37}" dt="2023-06-13T13:54:30.566" v="437" actId="20577"/>
          <ac:spMkLst>
            <pc:docMk/>
            <pc:sldMk cId="1341840600" sldId="270"/>
            <ac:spMk id="5" creationId="{5131D202-5F2A-ABF7-24FC-3F311F569FC5}"/>
          </ac:spMkLst>
        </pc:spChg>
      </pc:sldChg>
      <pc:sldChg chg="del">
        <pc:chgData name="Nguyen The Vinh 20202727" userId="64bd587d-44ff-4ef4-a194-b15539ac50fe" providerId="ADAL" clId="{8EFBADC2-E935-4688-996F-F084E7136B37}" dt="2023-06-13T13:54:55.164" v="459" actId="47"/>
        <pc:sldMkLst>
          <pc:docMk/>
          <pc:sldMk cId="3651498809" sldId="271"/>
        </pc:sldMkLst>
      </pc:sldChg>
      <pc:sldChg chg="del">
        <pc:chgData name="Nguyen The Vinh 20202727" userId="64bd587d-44ff-4ef4-a194-b15539ac50fe" providerId="ADAL" clId="{8EFBADC2-E935-4688-996F-F084E7136B37}" dt="2023-06-13T13:54:54.387" v="458" actId="47"/>
        <pc:sldMkLst>
          <pc:docMk/>
          <pc:sldMk cId="644728685" sldId="272"/>
        </pc:sldMkLst>
      </pc:sldChg>
      <pc:sldChg chg="del">
        <pc:chgData name="Nguyen The Vinh 20202727" userId="64bd587d-44ff-4ef4-a194-b15539ac50fe" providerId="ADAL" clId="{8EFBADC2-E935-4688-996F-F084E7136B37}" dt="2023-06-13T13:54:53.551" v="457" actId="47"/>
        <pc:sldMkLst>
          <pc:docMk/>
          <pc:sldMk cId="2581069546" sldId="273"/>
        </pc:sldMkLst>
      </pc:sldChg>
      <pc:sldChg chg="del">
        <pc:chgData name="Nguyen The Vinh 20202727" userId="64bd587d-44ff-4ef4-a194-b15539ac50fe" providerId="ADAL" clId="{8EFBADC2-E935-4688-996F-F084E7136B37}" dt="2023-06-13T13:54:52.478" v="456" actId="47"/>
        <pc:sldMkLst>
          <pc:docMk/>
          <pc:sldMk cId="1130957413" sldId="274"/>
        </pc:sldMkLst>
      </pc:sldChg>
      <pc:sldChg chg="add del">
        <pc:chgData name="Nguyen The Vinh 20202727" userId="64bd587d-44ff-4ef4-a194-b15539ac50fe" providerId="ADAL" clId="{8EFBADC2-E935-4688-996F-F084E7136B37}" dt="2023-06-13T13:53:56.914" v="331" actId="47"/>
        <pc:sldMkLst>
          <pc:docMk/>
          <pc:sldMk cId="1108712161" sldId="277"/>
        </pc:sldMkLst>
      </pc:sldChg>
      <pc:sldChg chg="modSp add mod">
        <pc:chgData name="Nguyen The Vinh 20202727" userId="64bd587d-44ff-4ef4-a194-b15539ac50fe" providerId="ADAL" clId="{8EFBADC2-E935-4688-996F-F084E7136B37}" dt="2023-06-13T13:55:21.162" v="495" actId="20577"/>
        <pc:sldMkLst>
          <pc:docMk/>
          <pc:sldMk cId="1621284055" sldId="277"/>
        </pc:sldMkLst>
        <pc:spChg chg="mod">
          <ac:chgData name="Nguyen The Vinh 20202727" userId="64bd587d-44ff-4ef4-a194-b15539ac50fe" providerId="ADAL" clId="{8EFBADC2-E935-4688-996F-F084E7136B37}" dt="2023-06-13T13:55:21.162" v="495" actId="20577"/>
          <ac:spMkLst>
            <pc:docMk/>
            <pc:sldMk cId="1621284055" sldId="277"/>
            <ac:spMk id="5" creationId="{5131D202-5F2A-ABF7-24FC-3F311F569FC5}"/>
          </ac:spMkLst>
        </pc:spChg>
      </pc:sldChg>
    </pc:docChg>
  </pc:docChgLst>
  <pc:docChgLst>
    <pc:chgData name="Nguyen The Vinh 20202727" userId="64bd587d-44ff-4ef4-a194-b15539ac50fe" providerId="ADAL" clId="{90C0869E-6EBD-4003-9272-7EA649134E62}"/>
    <pc:docChg chg="custSel addSld modSld">
      <pc:chgData name="Nguyen The Vinh 20202727" userId="64bd587d-44ff-4ef4-a194-b15539ac50fe" providerId="ADAL" clId="{90C0869E-6EBD-4003-9272-7EA649134E62}" dt="2023-08-07T15:13:03.686" v="185" actId="478"/>
      <pc:docMkLst>
        <pc:docMk/>
      </pc:docMkLst>
      <pc:sldChg chg="addSp delSp modSp mod">
        <pc:chgData name="Nguyen The Vinh 20202727" userId="64bd587d-44ff-4ef4-a194-b15539ac50fe" providerId="ADAL" clId="{90C0869E-6EBD-4003-9272-7EA649134E62}" dt="2023-08-07T15:02:19.032" v="16"/>
        <pc:sldMkLst>
          <pc:docMk/>
          <pc:sldMk cId="64084651" sldId="261"/>
        </pc:sldMkLst>
        <pc:spChg chg="del">
          <ac:chgData name="Nguyen The Vinh 20202727" userId="64bd587d-44ff-4ef4-a194-b15539ac50fe" providerId="ADAL" clId="{90C0869E-6EBD-4003-9272-7EA649134E62}" dt="2023-08-07T15:01:29.789" v="3" actId="478"/>
          <ac:spMkLst>
            <pc:docMk/>
            <pc:sldMk cId="64084651" sldId="261"/>
            <ac:spMk id="3" creationId="{C8196C5E-7B93-4E81-B617-CD97C06D6032}"/>
          </ac:spMkLst>
        </pc:spChg>
        <pc:spChg chg="del">
          <ac:chgData name="Nguyen The Vinh 20202727" userId="64bd587d-44ff-4ef4-a194-b15539ac50fe" providerId="ADAL" clId="{90C0869E-6EBD-4003-9272-7EA649134E62}" dt="2023-08-07T15:01:31.066" v="4" actId="478"/>
          <ac:spMkLst>
            <pc:docMk/>
            <pc:sldMk cId="64084651" sldId="261"/>
            <ac:spMk id="4" creationId="{377CB842-AD15-4F5A-8EF5-EBD6CE5F54A3}"/>
          </ac:spMkLst>
        </pc:spChg>
        <pc:spChg chg="add del mod">
          <ac:chgData name="Nguyen The Vinh 20202727" userId="64bd587d-44ff-4ef4-a194-b15539ac50fe" providerId="ADAL" clId="{90C0869E-6EBD-4003-9272-7EA649134E62}" dt="2023-08-07T15:01:43.552" v="7"/>
          <ac:spMkLst>
            <pc:docMk/>
            <pc:sldMk cId="64084651" sldId="261"/>
            <ac:spMk id="6" creationId="{B960A2B4-A13F-5EFB-5025-971F08BD4213}"/>
          </ac:spMkLst>
        </pc:spChg>
        <pc:spChg chg="add mod">
          <ac:chgData name="Nguyen The Vinh 20202727" userId="64bd587d-44ff-4ef4-a194-b15539ac50fe" providerId="ADAL" clId="{90C0869E-6EBD-4003-9272-7EA649134E62}" dt="2023-08-07T15:02:19.032" v="16"/>
          <ac:spMkLst>
            <pc:docMk/>
            <pc:sldMk cId="64084651" sldId="261"/>
            <ac:spMk id="9" creationId="{E07F5EA9-0E19-E947-01CA-39C7EE851D6F}"/>
          </ac:spMkLst>
        </pc:spChg>
        <pc:picChg chg="add mod">
          <ac:chgData name="Nguyen The Vinh 20202727" userId="64bd587d-44ff-4ef4-a194-b15539ac50fe" providerId="ADAL" clId="{90C0869E-6EBD-4003-9272-7EA649134E62}" dt="2023-08-07T15:01:45.598" v="9" actId="1076"/>
          <ac:picMkLst>
            <pc:docMk/>
            <pc:sldMk cId="64084651" sldId="261"/>
            <ac:picMk id="7" creationId="{4F4A2BCC-909C-63C2-B85E-1087F05B762A}"/>
          </ac:picMkLst>
        </pc:picChg>
        <pc:picChg chg="add mod">
          <ac:chgData name="Nguyen The Vinh 20202727" userId="64bd587d-44ff-4ef4-a194-b15539ac50fe" providerId="ADAL" clId="{90C0869E-6EBD-4003-9272-7EA649134E62}" dt="2023-08-07T15:01:53.938" v="11" actId="1076"/>
          <ac:picMkLst>
            <pc:docMk/>
            <pc:sldMk cId="64084651" sldId="261"/>
            <ac:picMk id="8" creationId="{66DFBCCF-A86B-335D-A7C9-FE7E9F05E75D}"/>
          </ac:picMkLst>
        </pc:picChg>
      </pc:sldChg>
      <pc:sldChg chg="addSp modSp mod">
        <pc:chgData name="Nguyen The Vinh 20202727" userId="64bd587d-44ff-4ef4-a194-b15539ac50fe" providerId="ADAL" clId="{90C0869E-6EBD-4003-9272-7EA649134E62}" dt="2023-08-07T15:12:58.687" v="184" actId="1076"/>
        <pc:sldMkLst>
          <pc:docMk/>
          <pc:sldMk cId="292364014" sldId="265"/>
        </pc:sldMkLst>
        <pc:spChg chg="add mod">
          <ac:chgData name="Nguyen The Vinh 20202727" userId="64bd587d-44ff-4ef4-a194-b15539ac50fe" providerId="ADAL" clId="{90C0869E-6EBD-4003-9272-7EA649134E62}" dt="2023-08-07T15:03:36.296" v="32" actId="20577"/>
          <ac:spMkLst>
            <pc:docMk/>
            <pc:sldMk cId="292364014" sldId="265"/>
            <ac:spMk id="4" creationId="{7FD9D8DE-24A1-9238-9C45-EB3805AACDDB}"/>
          </ac:spMkLst>
        </pc:spChg>
        <pc:picChg chg="add mod ord">
          <ac:chgData name="Nguyen The Vinh 20202727" userId="64bd587d-44ff-4ef4-a194-b15539ac50fe" providerId="ADAL" clId="{90C0869E-6EBD-4003-9272-7EA649134E62}" dt="2023-08-07T15:12:58.687" v="184" actId="1076"/>
          <ac:picMkLst>
            <pc:docMk/>
            <pc:sldMk cId="292364014" sldId="265"/>
            <ac:picMk id="5" creationId="{71313BF2-7040-577F-5EED-14675F05108B}"/>
          </ac:picMkLst>
        </pc:picChg>
      </pc:sldChg>
      <pc:sldChg chg="addSp delSp modSp mod">
        <pc:chgData name="Nguyen The Vinh 20202727" userId="64bd587d-44ff-4ef4-a194-b15539ac50fe" providerId="ADAL" clId="{90C0869E-6EBD-4003-9272-7EA649134E62}" dt="2023-08-07T15:02:59.548" v="22" actId="1076"/>
        <pc:sldMkLst>
          <pc:docMk/>
          <pc:sldMk cId="2751358436" sldId="266"/>
        </pc:sldMkLst>
        <pc:spChg chg="del">
          <ac:chgData name="Nguyen The Vinh 20202727" userId="64bd587d-44ff-4ef4-a194-b15539ac50fe" providerId="ADAL" clId="{90C0869E-6EBD-4003-9272-7EA649134E62}" dt="2023-08-07T15:02:53.359" v="19" actId="478"/>
          <ac:spMkLst>
            <pc:docMk/>
            <pc:sldMk cId="2751358436" sldId="266"/>
            <ac:spMk id="4" creationId="{BC311219-8684-45FC-A126-E067924AC7F7}"/>
          </ac:spMkLst>
        </pc:spChg>
        <pc:picChg chg="add mod">
          <ac:chgData name="Nguyen The Vinh 20202727" userId="64bd587d-44ff-4ef4-a194-b15539ac50fe" providerId="ADAL" clId="{90C0869E-6EBD-4003-9272-7EA649134E62}" dt="2023-08-07T15:02:59.548" v="22" actId="1076"/>
          <ac:picMkLst>
            <pc:docMk/>
            <pc:sldMk cId="2751358436" sldId="266"/>
            <ac:picMk id="5" creationId="{3CC58379-B223-F9ED-3C5B-38B1288FEF66}"/>
          </ac:picMkLst>
        </pc:picChg>
      </pc:sldChg>
      <pc:sldChg chg="addSp delSp modSp mod">
        <pc:chgData name="Nguyen The Vinh 20202727" userId="64bd587d-44ff-4ef4-a194-b15539ac50fe" providerId="ADAL" clId="{90C0869E-6EBD-4003-9272-7EA649134E62}" dt="2023-08-07T15:12:21.389" v="179" actId="14100"/>
        <pc:sldMkLst>
          <pc:docMk/>
          <pc:sldMk cId="3194012731" sldId="267"/>
        </pc:sldMkLst>
        <pc:spChg chg="mod">
          <ac:chgData name="Nguyen The Vinh 20202727" userId="64bd587d-44ff-4ef4-a194-b15539ac50fe" providerId="ADAL" clId="{90C0869E-6EBD-4003-9272-7EA649134E62}" dt="2023-08-07T15:12:21.389" v="179" actId="14100"/>
          <ac:spMkLst>
            <pc:docMk/>
            <pc:sldMk cId="3194012731" sldId="267"/>
            <ac:spMk id="2" creationId="{66CA7ECF-1792-4255-AF79-1338056A166B}"/>
          </ac:spMkLst>
        </pc:spChg>
        <pc:spChg chg="del">
          <ac:chgData name="Nguyen The Vinh 20202727" userId="64bd587d-44ff-4ef4-a194-b15539ac50fe" providerId="ADAL" clId="{90C0869E-6EBD-4003-9272-7EA649134E62}" dt="2023-08-07T15:11:54.251" v="135" actId="478"/>
          <ac:spMkLst>
            <pc:docMk/>
            <pc:sldMk cId="3194012731" sldId="267"/>
            <ac:spMk id="3" creationId="{387A365B-2C63-46A3-AD64-BA52831BEC40}"/>
          </ac:spMkLst>
        </pc:spChg>
        <pc:picChg chg="add del mod">
          <ac:chgData name="Nguyen The Vinh 20202727" userId="64bd587d-44ff-4ef4-a194-b15539ac50fe" providerId="ADAL" clId="{90C0869E-6EBD-4003-9272-7EA649134E62}" dt="2023-08-07T15:12:08.386" v="138" actId="478"/>
          <ac:picMkLst>
            <pc:docMk/>
            <pc:sldMk cId="3194012731" sldId="267"/>
            <ac:picMk id="5" creationId="{929912EB-4074-9BC8-0C25-FF4A2F6AC84F}"/>
          </ac:picMkLst>
        </pc:picChg>
        <pc:picChg chg="add mod">
          <ac:chgData name="Nguyen The Vinh 20202727" userId="64bd587d-44ff-4ef4-a194-b15539ac50fe" providerId="ADAL" clId="{90C0869E-6EBD-4003-9272-7EA649134E62}" dt="2023-08-07T15:12:10.784" v="140" actId="1076"/>
          <ac:picMkLst>
            <pc:docMk/>
            <pc:sldMk cId="3194012731" sldId="267"/>
            <ac:picMk id="6" creationId="{20234962-651A-7E6A-F213-33536DAC13E0}"/>
          </ac:picMkLst>
        </pc:picChg>
      </pc:sldChg>
      <pc:sldChg chg="addSp delSp modSp mod">
        <pc:chgData name="Nguyen The Vinh 20202727" userId="64bd587d-44ff-4ef4-a194-b15539ac50fe" providerId="ADAL" clId="{90C0869E-6EBD-4003-9272-7EA649134E62}" dt="2023-08-07T15:09:10.153" v="99" actId="1076"/>
        <pc:sldMkLst>
          <pc:docMk/>
          <pc:sldMk cId="1341840600" sldId="270"/>
        </pc:sldMkLst>
        <pc:spChg chg="del">
          <ac:chgData name="Nguyen The Vinh 20202727" userId="64bd587d-44ff-4ef4-a194-b15539ac50fe" providerId="ADAL" clId="{90C0869E-6EBD-4003-9272-7EA649134E62}" dt="2023-08-07T15:08:41.332" v="88" actId="478"/>
          <ac:spMkLst>
            <pc:docMk/>
            <pc:sldMk cId="1341840600" sldId="270"/>
            <ac:spMk id="3" creationId="{A39BBC82-5CC8-86B3-6CF8-6714E6B82E38}"/>
          </ac:spMkLst>
        </pc:spChg>
        <pc:spChg chg="del">
          <ac:chgData name="Nguyen The Vinh 20202727" userId="64bd587d-44ff-4ef4-a194-b15539ac50fe" providerId="ADAL" clId="{90C0869E-6EBD-4003-9272-7EA649134E62}" dt="2023-08-07T15:08:42.643" v="89" actId="478"/>
          <ac:spMkLst>
            <pc:docMk/>
            <pc:sldMk cId="1341840600" sldId="270"/>
            <ac:spMk id="4" creationId="{E62E6E8B-CA6C-55F9-B624-AB2BC25AF2A3}"/>
          </ac:spMkLst>
        </pc:spChg>
        <pc:picChg chg="add del mod">
          <ac:chgData name="Nguyen The Vinh 20202727" userId="64bd587d-44ff-4ef4-a194-b15539ac50fe" providerId="ADAL" clId="{90C0869E-6EBD-4003-9272-7EA649134E62}" dt="2023-08-07T15:08:59.699" v="92" actId="478"/>
          <ac:picMkLst>
            <pc:docMk/>
            <pc:sldMk cId="1341840600" sldId="270"/>
            <ac:picMk id="6" creationId="{BCF9A4B2-5065-5590-44E4-2AD39133E425}"/>
          </ac:picMkLst>
        </pc:picChg>
        <pc:picChg chg="add mod">
          <ac:chgData name="Nguyen The Vinh 20202727" userId="64bd587d-44ff-4ef4-a194-b15539ac50fe" providerId="ADAL" clId="{90C0869E-6EBD-4003-9272-7EA649134E62}" dt="2023-08-07T15:09:10.153" v="99" actId="1076"/>
          <ac:picMkLst>
            <pc:docMk/>
            <pc:sldMk cId="1341840600" sldId="270"/>
            <ac:picMk id="7" creationId="{9D754BF9-027F-C60A-E0A0-060BED970F39}"/>
          </ac:picMkLst>
        </pc:picChg>
      </pc:sldChg>
      <pc:sldChg chg="delSp mod">
        <pc:chgData name="Nguyen The Vinh 20202727" userId="64bd587d-44ff-4ef4-a194-b15539ac50fe" providerId="ADAL" clId="{90C0869E-6EBD-4003-9272-7EA649134E62}" dt="2023-08-07T15:13:03.686" v="185" actId="478"/>
        <pc:sldMkLst>
          <pc:docMk/>
          <pc:sldMk cId="945003436" sldId="276"/>
        </pc:sldMkLst>
        <pc:spChg chg="del">
          <ac:chgData name="Nguyen The Vinh 20202727" userId="64bd587d-44ff-4ef4-a194-b15539ac50fe" providerId="ADAL" clId="{90C0869E-6EBD-4003-9272-7EA649134E62}" dt="2023-08-07T15:13:03.686" v="185" actId="478"/>
          <ac:spMkLst>
            <pc:docMk/>
            <pc:sldMk cId="945003436" sldId="276"/>
            <ac:spMk id="2" creationId="{559A3716-1A4C-0838-86B6-64CAAF77DF5B}"/>
          </ac:spMkLst>
        </pc:spChg>
      </pc:sldChg>
      <pc:sldChg chg="addSp delSp modSp mod">
        <pc:chgData name="Nguyen The Vinh 20202727" userId="64bd587d-44ff-4ef4-a194-b15539ac50fe" providerId="ADAL" clId="{90C0869E-6EBD-4003-9272-7EA649134E62}" dt="2023-08-07T15:11:39.880" v="134" actId="1076"/>
        <pc:sldMkLst>
          <pc:docMk/>
          <pc:sldMk cId="1621284055" sldId="277"/>
        </pc:sldMkLst>
        <pc:spChg chg="del">
          <ac:chgData name="Nguyen The Vinh 20202727" userId="64bd587d-44ff-4ef4-a194-b15539ac50fe" providerId="ADAL" clId="{90C0869E-6EBD-4003-9272-7EA649134E62}" dt="2023-08-07T15:10:23.470" v="115" actId="478"/>
          <ac:spMkLst>
            <pc:docMk/>
            <pc:sldMk cId="1621284055" sldId="277"/>
            <ac:spMk id="3" creationId="{A39BBC82-5CC8-86B3-6CF8-6714E6B82E38}"/>
          </ac:spMkLst>
        </pc:spChg>
        <pc:spChg chg="del">
          <ac:chgData name="Nguyen The Vinh 20202727" userId="64bd587d-44ff-4ef4-a194-b15539ac50fe" providerId="ADAL" clId="{90C0869E-6EBD-4003-9272-7EA649134E62}" dt="2023-08-07T15:10:25.240" v="116" actId="478"/>
          <ac:spMkLst>
            <pc:docMk/>
            <pc:sldMk cId="1621284055" sldId="277"/>
            <ac:spMk id="4" creationId="{E62E6E8B-CA6C-55F9-B624-AB2BC25AF2A3}"/>
          </ac:spMkLst>
        </pc:spChg>
        <pc:spChg chg="add mod">
          <ac:chgData name="Nguyen The Vinh 20202727" userId="64bd587d-44ff-4ef4-a194-b15539ac50fe" providerId="ADAL" clId="{90C0869E-6EBD-4003-9272-7EA649134E62}" dt="2023-08-07T15:11:39.880" v="134" actId="1076"/>
          <ac:spMkLst>
            <pc:docMk/>
            <pc:sldMk cId="1621284055" sldId="277"/>
            <ac:spMk id="6" creationId="{01155801-5CAA-3C05-324E-E772BFBD9923}"/>
          </ac:spMkLst>
        </pc:spChg>
      </pc:sldChg>
      <pc:sldChg chg="addSp delSp modSp add mod">
        <pc:chgData name="Nguyen The Vinh 20202727" userId="64bd587d-44ff-4ef4-a194-b15539ac50fe" providerId="ADAL" clId="{90C0869E-6EBD-4003-9272-7EA649134E62}" dt="2023-08-07T15:04:39.053" v="47" actId="1076"/>
        <pc:sldMkLst>
          <pc:docMk/>
          <pc:sldMk cId="168452124" sldId="278"/>
        </pc:sldMkLst>
        <pc:picChg chg="add mod">
          <ac:chgData name="Nguyen The Vinh 20202727" userId="64bd587d-44ff-4ef4-a194-b15539ac50fe" providerId="ADAL" clId="{90C0869E-6EBD-4003-9272-7EA649134E62}" dt="2023-08-07T15:04:34.443" v="45" actId="1076"/>
          <ac:picMkLst>
            <pc:docMk/>
            <pc:sldMk cId="168452124" sldId="278"/>
            <ac:picMk id="4" creationId="{83B73653-D710-071D-E496-9567DE37B08C}"/>
          </ac:picMkLst>
        </pc:picChg>
        <pc:picChg chg="del">
          <ac:chgData name="Nguyen The Vinh 20202727" userId="64bd587d-44ff-4ef4-a194-b15539ac50fe" providerId="ADAL" clId="{90C0869E-6EBD-4003-9272-7EA649134E62}" dt="2023-08-07T15:03:09.270" v="24" actId="478"/>
          <ac:picMkLst>
            <pc:docMk/>
            <pc:sldMk cId="168452124" sldId="278"/>
            <ac:picMk id="5" creationId="{3CC58379-B223-F9ED-3C5B-38B1288FEF66}"/>
          </ac:picMkLst>
        </pc:picChg>
        <pc:picChg chg="add mod">
          <ac:chgData name="Nguyen The Vinh 20202727" userId="64bd587d-44ff-4ef4-a194-b15539ac50fe" providerId="ADAL" clId="{90C0869E-6EBD-4003-9272-7EA649134E62}" dt="2023-08-07T15:04:36.335" v="46" actId="1076"/>
          <ac:picMkLst>
            <pc:docMk/>
            <pc:sldMk cId="168452124" sldId="278"/>
            <ac:picMk id="6" creationId="{063743F5-7E6A-4B17-3F28-DBFD6A44F0E8}"/>
          </ac:picMkLst>
        </pc:picChg>
        <pc:picChg chg="add mod">
          <ac:chgData name="Nguyen The Vinh 20202727" userId="64bd587d-44ff-4ef4-a194-b15539ac50fe" providerId="ADAL" clId="{90C0869E-6EBD-4003-9272-7EA649134E62}" dt="2023-08-07T15:04:39.053" v="47" actId="1076"/>
          <ac:picMkLst>
            <pc:docMk/>
            <pc:sldMk cId="168452124" sldId="278"/>
            <ac:picMk id="7" creationId="{2CF4D539-5ECE-C357-A2CB-3662711D1394}"/>
          </ac:picMkLst>
        </pc:picChg>
      </pc:sldChg>
      <pc:sldChg chg="addSp delSp modSp add mod">
        <pc:chgData name="Nguyen The Vinh 20202727" userId="64bd587d-44ff-4ef4-a194-b15539ac50fe" providerId="ADAL" clId="{90C0869E-6EBD-4003-9272-7EA649134E62}" dt="2023-08-07T15:08:27.570" v="87" actId="1076"/>
        <pc:sldMkLst>
          <pc:docMk/>
          <pc:sldMk cId="2784280028" sldId="279"/>
        </pc:sldMkLst>
        <pc:picChg chg="add mod">
          <ac:chgData name="Nguyen The Vinh 20202727" userId="64bd587d-44ff-4ef4-a194-b15539ac50fe" providerId="ADAL" clId="{90C0869E-6EBD-4003-9272-7EA649134E62}" dt="2023-08-07T15:05:40.773" v="57" actId="1076"/>
          <ac:picMkLst>
            <pc:docMk/>
            <pc:sldMk cId="2784280028" sldId="279"/>
            <ac:picMk id="4" creationId="{9893E3F6-1BEF-AB08-2080-F072EA29E6E4}"/>
          </ac:picMkLst>
        </pc:picChg>
        <pc:picChg chg="add del mod">
          <ac:chgData name="Nguyen The Vinh 20202727" userId="64bd587d-44ff-4ef4-a194-b15539ac50fe" providerId="ADAL" clId="{90C0869E-6EBD-4003-9272-7EA649134E62}" dt="2023-08-07T15:08:22.356" v="83" actId="478"/>
          <ac:picMkLst>
            <pc:docMk/>
            <pc:sldMk cId="2784280028" sldId="279"/>
            <ac:picMk id="5" creationId="{D92AB630-F261-1868-7982-F13ABC8CED03}"/>
          </ac:picMkLst>
        </pc:picChg>
        <pc:picChg chg="add mod">
          <ac:chgData name="Nguyen The Vinh 20202727" userId="64bd587d-44ff-4ef4-a194-b15539ac50fe" providerId="ADAL" clId="{90C0869E-6EBD-4003-9272-7EA649134E62}" dt="2023-08-07T15:08:27.570" v="87" actId="1076"/>
          <ac:picMkLst>
            <pc:docMk/>
            <pc:sldMk cId="2784280028" sldId="279"/>
            <ac:picMk id="6" creationId="{EDD511DE-A389-F386-B9D3-903201488303}"/>
          </ac:picMkLst>
        </pc:picChg>
      </pc:sldChg>
      <pc:sldChg chg="addSp modSp add mod">
        <pc:chgData name="Nguyen The Vinh 20202727" userId="64bd587d-44ff-4ef4-a194-b15539ac50fe" providerId="ADAL" clId="{90C0869E-6EBD-4003-9272-7EA649134E62}" dt="2023-08-07T15:06:10.411" v="62" actId="1076"/>
        <pc:sldMkLst>
          <pc:docMk/>
          <pc:sldMk cId="162584846" sldId="280"/>
        </pc:sldMkLst>
        <pc:picChg chg="add mod">
          <ac:chgData name="Nguyen The Vinh 20202727" userId="64bd587d-44ff-4ef4-a194-b15539ac50fe" providerId="ADAL" clId="{90C0869E-6EBD-4003-9272-7EA649134E62}" dt="2023-08-07T15:06:10.411" v="62" actId="1076"/>
          <ac:picMkLst>
            <pc:docMk/>
            <pc:sldMk cId="162584846" sldId="280"/>
            <ac:picMk id="4" creationId="{CA80E2AE-0939-A96B-DEB2-EEDF79C02D66}"/>
          </ac:picMkLst>
        </pc:picChg>
        <pc:picChg chg="add mod">
          <ac:chgData name="Nguyen The Vinh 20202727" userId="64bd587d-44ff-4ef4-a194-b15539ac50fe" providerId="ADAL" clId="{90C0869E-6EBD-4003-9272-7EA649134E62}" dt="2023-08-07T15:06:07.811" v="61" actId="1076"/>
          <ac:picMkLst>
            <pc:docMk/>
            <pc:sldMk cId="162584846" sldId="280"/>
            <ac:picMk id="5" creationId="{E2F030BF-0B18-05E6-2A25-9A8A6F5E2CB1}"/>
          </ac:picMkLst>
        </pc:picChg>
      </pc:sldChg>
      <pc:sldChg chg="addSp modSp add mod">
        <pc:chgData name="Nguyen The Vinh 20202727" userId="64bd587d-44ff-4ef4-a194-b15539ac50fe" providerId="ADAL" clId="{90C0869E-6EBD-4003-9272-7EA649134E62}" dt="2023-08-07T15:06:51.774" v="71" actId="1076"/>
        <pc:sldMkLst>
          <pc:docMk/>
          <pc:sldMk cId="3827637069" sldId="281"/>
        </pc:sldMkLst>
        <pc:picChg chg="add mod">
          <ac:chgData name="Nguyen The Vinh 20202727" userId="64bd587d-44ff-4ef4-a194-b15539ac50fe" providerId="ADAL" clId="{90C0869E-6EBD-4003-9272-7EA649134E62}" dt="2023-08-07T15:06:51.774" v="71" actId="1076"/>
          <ac:picMkLst>
            <pc:docMk/>
            <pc:sldMk cId="3827637069" sldId="281"/>
            <ac:picMk id="4" creationId="{A7B4F17A-BCA7-5391-D6DA-6045C542CE6C}"/>
          </ac:picMkLst>
        </pc:picChg>
      </pc:sldChg>
      <pc:sldChg chg="addSp delSp modSp add mod">
        <pc:chgData name="Nguyen The Vinh 20202727" userId="64bd587d-44ff-4ef4-a194-b15539ac50fe" providerId="ADAL" clId="{90C0869E-6EBD-4003-9272-7EA649134E62}" dt="2023-08-07T15:07:17.966" v="76" actId="1076"/>
        <pc:sldMkLst>
          <pc:docMk/>
          <pc:sldMk cId="3017221901" sldId="282"/>
        </pc:sldMkLst>
        <pc:picChg chg="del">
          <ac:chgData name="Nguyen The Vinh 20202727" userId="64bd587d-44ff-4ef4-a194-b15539ac50fe" providerId="ADAL" clId="{90C0869E-6EBD-4003-9272-7EA649134E62}" dt="2023-08-07T15:06:59.980" v="73" actId="478"/>
          <ac:picMkLst>
            <pc:docMk/>
            <pc:sldMk cId="3017221901" sldId="282"/>
            <ac:picMk id="4" creationId="{A7B4F17A-BCA7-5391-D6DA-6045C542CE6C}"/>
          </ac:picMkLst>
        </pc:picChg>
        <pc:picChg chg="add mod">
          <ac:chgData name="Nguyen The Vinh 20202727" userId="64bd587d-44ff-4ef4-a194-b15539ac50fe" providerId="ADAL" clId="{90C0869E-6EBD-4003-9272-7EA649134E62}" dt="2023-08-07T15:07:17.966" v="76" actId="1076"/>
          <ac:picMkLst>
            <pc:docMk/>
            <pc:sldMk cId="3017221901" sldId="282"/>
            <ac:picMk id="5" creationId="{E8053E47-7FAB-EBE4-A73B-2438C067929E}"/>
          </ac:picMkLst>
        </pc:picChg>
      </pc:sldChg>
      <pc:sldChg chg="addSp delSp add mod">
        <pc:chgData name="Nguyen The Vinh 20202727" userId="64bd587d-44ff-4ef4-a194-b15539ac50fe" providerId="ADAL" clId="{90C0869E-6EBD-4003-9272-7EA649134E62}" dt="2023-08-07T15:07:49.645" v="80"/>
        <pc:sldMkLst>
          <pc:docMk/>
          <pc:sldMk cId="1533083568" sldId="283"/>
        </pc:sldMkLst>
        <pc:picChg chg="del">
          <ac:chgData name="Nguyen The Vinh 20202727" userId="64bd587d-44ff-4ef4-a194-b15539ac50fe" providerId="ADAL" clId="{90C0869E-6EBD-4003-9272-7EA649134E62}" dt="2023-08-07T15:07:48.037" v="78" actId="478"/>
          <ac:picMkLst>
            <pc:docMk/>
            <pc:sldMk cId="1533083568" sldId="283"/>
            <ac:picMk id="4" creationId="{CA80E2AE-0939-A96B-DEB2-EEDF79C02D66}"/>
          </ac:picMkLst>
        </pc:picChg>
        <pc:picChg chg="del">
          <ac:chgData name="Nguyen The Vinh 20202727" userId="64bd587d-44ff-4ef4-a194-b15539ac50fe" providerId="ADAL" clId="{90C0869E-6EBD-4003-9272-7EA649134E62}" dt="2023-08-07T15:07:48.483" v="79" actId="478"/>
          <ac:picMkLst>
            <pc:docMk/>
            <pc:sldMk cId="1533083568" sldId="283"/>
            <ac:picMk id="5" creationId="{E2F030BF-0B18-05E6-2A25-9A8A6F5E2CB1}"/>
          </ac:picMkLst>
        </pc:picChg>
        <pc:picChg chg="add">
          <ac:chgData name="Nguyen The Vinh 20202727" userId="64bd587d-44ff-4ef4-a194-b15539ac50fe" providerId="ADAL" clId="{90C0869E-6EBD-4003-9272-7EA649134E62}" dt="2023-08-07T15:07:49.645" v="80"/>
          <ac:picMkLst>
            <pc:docMk/>
            <pc:sldMk cId="1533083568" sldId="283"/>
            <ac:picMk id="6" creationId="{5CDE63C1-670C-27C1-E0D9-A4DCD45776D9}"/>
          </ac:picMkLst>
        </pc:picChg>
      </pc:sldChg>
      <pc:sldChg chg="addSp delSp modSp add mod">
        <pc:chgData name="Nguyen The Vinh 20202727" userId="64bd587d-44ff-4ef4-a194-b15539ac50fe" providerId="ADAL" clId="{90C0869E-6EBD-4003-9272-7EA649134E62}" dt="2023-08-07T15:10:04.318" v="114" actId="1076"/>
        <pc:sldMkLst>
          <pc:docMk/>
          <pc:sldMk cId="4126338518" sldId="284"/>
        </pc:sldMkLst>
        <pc:picChg chg="add mod">
          <ac:chgData name="Nguyen The Vinh 20202727" userId="64bd587d-44ff-4ef4-a194-b15539ac50fe" providerId="ADAL" clId="{90C0869E-6EBD-4003-9272-7EA649134E62}" dt="2023-08-07T15:09:37.332" v="106" actId="1076"/>
          <ac:picMkLst>
            <pc:docMk/>
            <pc:sldMk cId="4126338518" sldId="284"/>
            <ac:picMk id="3" creationId="{2B6A7DB4-09C4-DE85-F8A9-BE367A635D9B}"/>
          </ac:picMkLst>
        </pc:picChg>
        <pc:picChg chg="add mod">
          <ac:chgData name="Nguyen The Vinh 20202727" userId="64bd587d-44ff-4ef4-a194-b15539ac50fe" providerId="ADAL" clId="{90C0869E-6EBD-4003-9272-7EA649134E62}" dt="2023-08-07T15:09:51.118" v="109" actId="1076"/>
          <ac:picMkLst>
            <pc:docMk/>
            <pc:sldMk cId="4126338518" sldId="284"/>
            <ac:picMk id="4" creationId="{B58FC564-D9BD-3392-025E-921FD96D0120}"/>
          </ac:picMkLst>
        </pc:picChg>
        <pc:picChg chg="add mod">
          <ac:chgData name="Nguyen The Vinh 20202727" userId="64bd587d-44ff-4ef4-a194-b15539ac50fe" providerId="ADAL" clId="{90C0869E-6EBD-4003-9272-7EA649134E62}" dt="2023-08-07T15:10:04.318" v="114" actId="1076"/>
          <ac:picMkLst>
            <pc:docMk/>
            <pc:sldMk cId="4126338518" sldId="284"/>
            <ac:picMk id="6" creationId="{48CB3049-1C2A-E9C1-9A16-ECFB74F37567}"/>
          </ac:picMkLst>
        </pc:picChg>
        <pc:picChg chg="del">
          <ac:chgData name="Nguyen The Vinh 20202727" userId="64bd587d-44ff-4ef4-a194-b15539ac50fe" providerId="ADAL" clId="{90C0869E-6EBD-4003-9272-7EA649134E62}" dt="2023-08-07T15:09:16.252" v="101" actId="478"/>
          <ac:picMkLst>
            <pc:docMk/>
            <pc:sldMk cId="4126338518" sldId="284"/>
            <ac:picMk id="7" creationId="{9D754BF9-027F-C60A-E0A0-060BED970F3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8/10/2023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8/10/2023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6" r:id="rId8"/>
    <p:sldLayoutId id="2147483679" r:id="rId9"/>
    <p:sldLayoutId id="2147483680" r:id="rId10"/>
    <p:sldLayoutId id="2147483681" r:id="rId11"/>
    <p:sldLayoutId id="2147483682"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6" name="Picture 5">
            <a:extLst>
              <a:ext uri="{FF2B5EF4-FFF2-40B4-BE49-F238E27FC236}">
                <a16:creationId xmlns:a16="http://schemas.microsoft.com/office/drawing/2014/main" id="{5CDE63C1-670C-27C1-E0D9-A4DCD45776D9}"/>
              </a:ext>
            </a:extLst>
          </p:cNvPr>
          <p:cNvPicPr>
            <a:picLocks noChangeAspect="1"/>
          </p:cNvPicPr>
          <p:nvPr/>
        </p:nvPicPr>
        <p:blipFill>
          <a:blip r:embed="rId2"/>
          <a:stretch>
            <a:fillRect/>
          </a:stretch>
        </p:blipFill>
        <p:spPr>
          <a:xfrm>
            <a:off x="643549" y="2327814"/>
            <a:ext cx="7856901" cy="2202371"/>
          </a:xfrm>
          <a:prstGeom prst="rect">
            <a:avLst/>
          </a:prstGeom>
        </p:spPr>
      </p:pic>
    </p:spTree>
    <p:extLst>
      <p:ext uri="{BB962C8B-B14F-4D97-AF65-F5344CB8AC3E}">
        <p14:creationId xmlns:p14="http://schemas.microsoft.com/office/powerpoint/2010/main" val="153308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4" name="Picture 3">
            <a:extLst>
              <a:ext uri="{FF2B5EF4-FFF2-40B4-BE49-F238E27FC236}">
                <a16:creationId xmlns:a16="http://schemas.microsoft.com/office/drawing/2014/main" id="{A7B4F17A-BCA7-5391-D6DA-6045C542CE6C}"/>
              </a:ext>
            </a:extLst>
          </p:cNvPr>
          <p:cNvPicPr>
            <a:picLocks noChangeAspect="1"/>
          </p:cNvPicPr>
          <p:nvPr/>
        </p:nvPicPr>
        <p:blipFill>
          <a:blip r:embed="rId2"/>
          <a:stretch>
            <a:fillRect/>
          </a:stretch>
        </p:blipFill>
        <p:spPr>
          <a:xfrm>
            <a:off x="0" y="904257"/>
            <a:ext cx="9060194" cy="5277425"/>
          </a:xfrm>
          <a:prstGeom prst="rect">
            <a:avLst/>
          </a:prstGeom>
        </p:spPr>
      </p:pic>
    </p:spTree>
    <p:extLst>
      <p:ext uri="{BB962C8B-B14F-4D97-AF65-F5344CB8AC3E}">
        <p14:creationId xmlns:p14="http://schemas.microsoft.com/office/powerpoint/2010/main" val="382763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5" name="Picture 4">
            <a:extLst>
              <a:ext uri="{FF2B5EF4-FFF2-40B4-BE49-F238E27FC236}">
                <a16:creationId xmlns:a16="http://schemas.microsoft.com/office/drawing/2014/main" id="{E8053E47-7FAB-EBE4-A73B-2438C067929E}"/>
              </a:ext>
            </a:extLst>
          </p:cNvPr>
          <p:cNvPicPr>
            <a:picLocks noChangeAspect="1"/>
          </p:cNvPicPr>
          <p:nvPr/>
        </p:nvPicPr>
        <p:blipFill>
          <a:blip r:embed="rId2"/>
          <a:stretch>
            <a:fillRect/>
          </a:stretch>
        </p:blipFill>
        <p:spPr>
          <a:xfrm>
            <a:off x="243988" y="1339862"/>
            <a:ext cx="8476632" cy="4529094"/>
          </a:xfrm>
          <a:prstGeom prst="rect">
            <a:avLst/>
          </a:prstGeom>
        </p:spPr>
      </p:pic>
    </p:spTree>
    <p:extLst>
      <p:ext uri="{BB962C8B-B14F-4D97-AF65-F5344CB8AC3E}">
        <p14:creationId xmlns:p14="http://schemas.microsoft.com/office/powerpoint/2010/main" val="301722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MÔ PHỎNG VÀ KẾT QUẢ</a:t>
            </a:r>
          </a:p>
        </p:txBody>
      </p:sp>
      <p:pic>
        <p:nvPicPr>
          <p:cNvPr id="7" name="Picture 6">
            <a:extLst>
              <a:ext uri="{FF2B5EF4-FFF2-40B4-BE49-F238E27FC236}">
                <a16:creationId xmlns:a16="http://schemas.microsoft.com/office/drawing/2014/main" id="{9D754BF9-027F-C60A-E0A0-060BED970F39}"/>
              </a:ext>
            </a:extLst>
          </p:cNvPr>
          <p:cNvPicPr>
            <a:picLocks noChangeAspect="1"/>
          </p:cNvPicPr>
          <p:nvPr/>
        </p:nvPicPr>
        <p:blipFill>
          <a:blip r:embed="rId2"/>
          <a:stretch>
            <a:fillRect/>
          </a:stretch>
        </p:blipFill>
        <p:spPr>
          <a:xfrm>
            <a:off x="571661" y="1185387"/>
            <a:ext cx="8152462" cy="5200915"/>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MÔ PHỎNG VÀ KẾT QUẢ</a:t>
            </a:r>
          </a:p>
        </p:txBody>
      </p:sp>
      <p:pic>
        <p:nvPicPr>
          <p:cNvPr id="3" name="Picture 2">
            <a:extLst>
              <a:ext uri="{FF2B5EF4-FFF2-40B4-BE49-F238E27FC236}">
                <a16:creationId xmlns:a16="http://schemas.microsoft.com/office/drawing/2014/main" id="{2B6A7DB4-09C4-DE85-F8A9-BE367A635D9B}"/>
              </a:ext>
            </a:extLst>
          </p:cNvPr>
          <p:cNvPicPr>
            <a:picLocks noChangeAspect="1"/>
          </p:cNvPicPr>
          <p:nvPr/>
        </p:nvPicPr>
        <p:blipFill>
          <a:blip r:embed="rId2"/>
          <a:stretch>
            <a:fillRect/>
          </a:stretch>
        </p:blipFill>
        <p:spPr>
          <a:xfrm>
            <a:off x="639546" y="1307505"/>
            <a:ext cx="3330229" cy="2339543"/>
          </a:xfrm>
          <a:prstGeom prst="rect">
            <a:avLst/>
          </a:prstGeom>
        </p:spPr>
      </p:pic>
      <p:pic>
        <p:nvPicPr>
          <p:cNvPr id="4" name="Picture 3">
            <a:extLst>
              <a:ext uri="{FF2B5EF4-FFF2-40B4-BE49-F238E27FC236}">
                <a16:creationId xmlns:a16="http://schemas.microsoft.com/office/drawing/2014/main" id="{B58FC564-D9BD-3392-025E-921FD96D0120}"/>
              </a:ext>
            </a:extLst>
          </p:cNvPr>
          <p:cNvPicPr>
            <a:picLocks noChangeAspect="1"/>
          </p:cNvPicPr>
          <p:nvPr/>
        </p:nvPicPr>
        <p:blipFill>
          <a:blip r:embed="rId3"/>
          <a:stretch>
            <a:fillRect/>
          </a:stretch>
        </p:blipFill>
        <p:spPr>
          <a:xfrm>
            <a:off x="4272145" y="1723372"/>
            <a:ext cx="4313294" cy="1638442"/>
          </a:xfrm>
          <a:prstGeom prst="rect">
            <a:avLst/>
          </a:prstGeom>
        </p:spPr>
      </p:pic>
      <p:pic>
        <p:nvPicPr>
          <p:cNvPr id="6" name="Picture 5">
            <a:extLst>
              <a:ext uri="{FF2B5EF4-FFF2-40B4-BE49-F238E27FC236}">
                <a16:creationId xmlns:a16="http://schemas.microsoft.com/office/drawing/2014/main" id="{48CB3049-1C2A-E9C1-9A16-ECFB74F37567}"/>
              </a:ext>
            </a:extLst>
          </p:cNvPr>
          <p:cNvPicPr>
            <a:picLocks noChangeAspect="1"/>
          </p:cNvPicPr>
          <p:nvPr/>
        </p:nvPicPr>
        <p:blipFill>
          <a:blip r:embed="rId4"/>
          <a:stretch>
            <a:fillRect/>
          </a:stretch>
        </p:blipFill>
        <p:spPr>
          <a:xfrm>
            <a:off x="610936" y="3699547"/>
            <a:ext cx="5771202" cy="1049309"/>
          </a:xfrm>
          <a:prstGeom prst="rect">
            <a:avLst/>
          </a:prstGeom>
        </p:spPr>
      </p:pic>
    </p:spTree>
    <p:extLst>
      <p:ext uri="{BB962C8B-B14F-4D97-AF65-F5344CB8AC3E}">
        <p14:creationId xmlns:p14="http://schemas.microsoft.com/office/powerpoint/2010/main" val="412633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a:t>KẾT LUẬN</a:t>
            </a:r>
          </a:p>
        </p:txBody>
      </p:sp>
      <p:sp>
        <p:nvSpPr>
          <p:cNvPr id="6" name="TextBox 5">
            <a:extLst>
              <a:ext uri="{FF2B5EF4-FFF2-40B4-BE49-F238E27FC236}">
                <a16:creationId xmlns:a16="http://schemas.microsoft.com/office/drawing/2014/main" id="{01155801-5CAA-3C05-324E-E772BFBD9923}"/>
              </a:ext>
            </a:extLst>
          </p:cNvPr>
          <p:cNvSpPr txBox="1"/>
          <p:nvPr/>
        </p:nvSpPr>
        <p:spPr>
          <a:xfrm>
            <a:off x="235077" y="1054359"/>
            <a:ext cx="8780106" cy="5355312"/>
          </a:xfrm>
          <a:prstGeom prst="rect">
            <a:avLst/>
          </a:prstGeom>
          <a:noFill/>
        </p:spPr>
        <p:txBody>
          <a:bodyPr wrap="square" rtlCol="0">
            <a:spAutoFit/>
          </a:bodyPr>
          <a:lstStyle/>
          <a:p>
            <a:r>
              <a:rPr lang="vi-VN" dirty="0"/>
              <a:t>Sản phẩm hoàn thành đạt yêu cầu về lí thuyết và có tính chính xác cao trong thực nghiệm, phù hợp với yêu cầu của bài toán đặt ra của đồ án. Qua đó hiểu được cách thiết kế của mạch đo trọng lượng, và phát triển các bài toán ứng dụng. Các phần đã thực hiện và hoạt động được có thể kể ra như sau: </a:t>
            </a:r>
            <a:endParaRPr lang="en-US" dirty="0"/>
          </a:p>
          <a:p>
            <a:r>
              <a:rPr lang="vi-VN" dirty="0"/>
              <a:t>• Mô hình cân có gắn </a:t>
            </a:r>
            <a:r>
              <a:rPr lang="vi-VN" dirty="0" err="1"/>
              <a:t>loadcell</a:t>
            </a:r>
            <a:r>
              <a:rPr lang="vi-VN" dirty="0"/>
              <a:t>. </a:t>
            </a:r>
            <a:endParaRPr lang="en-US" dirty="0"/>
          </a:p>
          <a:p>
            <a:r>
              <a:rPr lang="vi-VN" dirty="0"/>
              <a:t>• Bộ nguồn ổn định cung cấp cho </a:t>
            </a:r>
            <a:r>
              <a:rPr lang="vi-VN" dirty="0" err="1"/>
              <a:t>loadcell</a:t>
            </a:r>
            <a:r>
              <a:rPr lang="vi-VN" dirty="0"/>
              <a:t>, nguồn chuẩn cấp cho ADC, và các nguồn khác cấp cho IC. </a:t>
            </a:r>
            <a:endParaRPr lang="en-US" dirty="0"/>
          </a:p>
          <a:p>
            <a:r>
              <a:rPr lang="vi-VN" dirty="0"/>
              <a:t>• Mạch khuếch đại tín hiệu từ </a:t>
            </a:r>
            <a:r>
              <a:rPr lang="vi-VN" dirty="0" err="1"/>
              <a:t>loadcell</a:t>
            </a:r>
            <a:r>
              <a:rPr lang="vi-VN" dirty="0"/>
              <a:t>. </a:t>
            </a:r>
            <a:endParaRPr lang="en-US" dirty="0"/>
          </a:p>
          <a:p>
            <a:r>
              <a:rPr lang="vi-VN" dirty="0"/>
              <a:t>• Mạch Vi Xử Lý và chương trình đọc ADC. </a:t>
            </a:r>
            <a:endParaRPr lang="en-US" dirty="0"/>
          </a:p>
          <a:p>
            <a:r>
              <a:rPr lang="vi-VN" dirty="0"/>
              <a:t>• Hiển thị kết quả cân trên màn hình LCD. </a:t>
            </a:r>
            <a:endParaRPr lang="en-US" dirty="0"/>
          </a:p>
          <a:p>
            <a:r>
              <a:rPr lang="vi-VN" dirty="0"/>
              <a:t>• Xử lý nhiễu bằng lọc xung thấp và phần mềm. Mặc dù đã cố gắng nhiều nhưng phần thực hiện còn có một số hạn chế sau: </a:t>
            </a:r>
            <a:endParaRPr lang="en-US" dirty="0"/>
          </a:p>
          <a:p>
            <a:r>
              <a:rPr lang="vi-VN" dirty="0"/>
              <a:t>• Nhiễu vẫn còn tác động vào hệ thống làm cho việc hiển thị không ổn định dù đã xử lý chống nhiễu khá nhiều kể cả việc dùng phần mềm là lấy trung bình sau 50 lần đọc ADC. </a:t>
            </a:r>
            <a:endParaRPr lang="en-US" dirty="0"/>
          </a:p>
          <a:p>
            <a:r>
              <a:rPr lang="vi-VN" dirty="0"/>
              <a:t>• Mặc dù </a:t>
            </a:r>
            <a:r>
              <a:rPr lang="vi-VN" dirty="0" err="1"/>
              <a:t>loadcell</a:t>
            </a:r>
            <a:r>
              <a:rPr lang="vi-VN" dirty="0"/>
              <a:t> dùng trong mô hình có tải trọng chịu được là 10kg nhưng do chỉ sử dụng một </a:t>
            </a:r>
            <a:r>
              <a:rPr lang="vi-VN" dirty="0" err="1"/>
              <a:t>loadcell</a:t>
            </a:r>
            <a:r>
              <a:rPr lang="vi-VN" dirty="0"/>
              <a:t> nên rất khó bố trí sao cho tải trọng phân bố đều trên bàn cân. Do đó khi có khối lượng lớn đặt lên bàn cân mà không cân bằng thì kết quả có thể không được chính xác, nhưng rất đúng nếu vật cân có khối lượng nhỏ. </a:t>
            </a:r>
            <a:endParaRPr lang="en-US" dirty="0"/>
          </a:p>
        </p:txBody>
      </p:sp>
    </p:spTree>
    <p:extLst>
      <p:ext uri="{BB962C8B-B14F-4D97-AF65-F5344CB8AC3E}">
        <p14:creationId xmlns:p14="http://schemas.microsoft.com/office/powerpoint/2010/main" val="162128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3511295" y="224917"/>
            <a:ext cx="6444468" cy="451739"/>
          </a:xfrm>
        </p:spPr>
        <p:txBody>
          <a:bodyPr/>
          <a:lstStyle/>
          <a:p>
            <a:r>
              <a:rPr lang="en-US"/>
              <a:t>PHỤ LỤC: HƯỚNG PHÁT TRIỂN</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16</a:t>
            </a:fld>
            <a:endParaRPr lang="en-US" dirty="0"/>
          </a:p>
        </p:txBody>
      </p:sp>
      <p:pic>
        <p:nvPicPr>
          <p:cNvPr id="6" name="Picture 5">
            <a:extLst>
              <a:ext uri="{FF2B5EF4-FFF2-40B4-BE49-F238E27FC236}">
                <a16:creationId xmlns:a16="http://schemas.microsoft.com/office/drawing/2014/main" id="{20234962-651A-7E6A-F213-33536DAC13E0}"/>
              </a:ext>
            </a:extLst>
          </p:cNvPr>
          <p:cNvPicPr>
            <a:picLocks noChangeAspect="1"/>
          </p:cNvPicPr>
          <p:nvPr/>
        </p:nvPicPr>
        <p:blipFill>
          <a:blip r:embed="rId2"/>
          <a:stretch>
            <a:fillRect/>
          </a:stretch>
        </p:blipFill>
        <p:spPr>
          <a:xfrm>
            <a:off x="3434301" y="1258188"/>
            <a:ext cx="5037257" cy="4602879"/>
          </a:xfrm>
          <a:prstGeom prst="rect">
            <a:avLst/>
          </a:prstGeom>
        </p:spPr>
      </p:pic>
    </p:spTree>
    <p:extLst>
      <p:ext uri="{BB962C8B-B14F-4D97-AF65-F5344CB8AC3E}">
        <p14:creationId xmlns:p14="http://schemas.microsoft.com/office/powerpoint/2010/main" val="319401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00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ĐỒ ÁN I</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ĐO TRỌNG LƯỢNG</a:t>
            </a:r>
            <a:endParaRPr lang="en-US" sz="2800" b="0" dirty="0"/>
          </a:p>
          <a:p>
            <a:endParaRPr lang="en-US" sz="2800" b="0" dirty="0"/>
          </a:p>
          <a:p>
            <a:endParaRPr lang="en-US" sz="2800" b="0" dirty="0"/>
          </a:p>
          <a:p>
            <a:endParaRPr lang="en-US" sz="2800" b="0" dirty="0"/>
          </a:p>
        </p:txBody>
      </p:sp>
      <p:grpSp>
        <p:nvGrpSpPr>
          <p:cNvPr id="4" name="Group 3">
            <a:extLst>
              <a:ext uri="{FF2B5EF4-FFF2-40B4-BE49-F238E27FC236}">
                <a16:creationId xmlns:a16="http://schemas.microsoft.com/office/drawing/2014/main" id="{7751150C-26AA-3D40-F3E4-8EA92A59814A}"/>
              </a:ext>
            </a:extLst>
          </p:cNvPr>
          <p:cNvGrpSpPr/>
          <p:nvPr/>
        </p:nvGrpSpPr>
        <p:grpSpPr>
          <a:xfrm>
            <a:off x="429208" y="4693297"/>
            <a:ext cx="5971592" cy="655662"/>
            <a:chOff x="494522" y="4208106"/>
            <a:chExt cx="5971592" cy="655662"/>
          </a:xfrm>
        </p:grpSpPr>
        <p:sp>
          <p:nvSpPr>
            <p:cNvPr id="2" name="TextBox 1">
              <a:extLst>
                <a:ext uri="{FF2B5EF4-FFF2-40B4-BE49-F238E27FC236}">
                  <a16:creationId xmlns:a16="http://schemas.microsoft.com/office/drawing/2014/main" id="{B2E5BAC9-1598-213B-DFE2-5D62D4BD5C87}"/>
                </a:ext>
              </a:extLst>
            </p:cNvPr>
            <p:cNvSpPr txBox="1"/>
            <p:nvPr/>
          </p:nvSpPr>
          <p:spPr>
            <a:xfrm>
              <a:off x="494522" y="4208106"/>
              <a:ext cx="2388637" cy="369332"/>
            </a:xfrm>
            <a:prstGeom prst="rect">
              <a:avLst/>
            </a:prstGeom>
            <a:noFill/>
          </p:spPr>
          <p:txBody>
            <a:bodyPr wrap="square" rtlCol="0">
              <a:spAutoFit/>
            </a:bodyPr>
            <a:lstStyle/>
            <a:p>
              <a:r>
                <a:rPr lang="en-US">
                  <a:solidFill>
                    <a:srgbClr val="C00000"/>
                  </a:solidFill>
                </a:rPr>
                <a:t>NHÓM SV THỰC HIỆN: </a:t>
              </a:r>
            </a:p>
          </p:txBody>
        </p:sp>
        <p:sp>
          <p:nvSpPr>
            <p:cNvPr id="3" name="TextBox 2">
              <a:extLst>
                <a:ext uri="{FF2B5EF4-FFF2-40B4-BE49-F238E27FC236}">
                  <a16:creationId xmlns:a16="http://schemas.microsoft.com/office/drawing/2014/main" id="{2D14CBA5-1A47-0892-0E24-38D64150EB61}"/>
                </a:ext>
              </a:extLst>
            </p:cNvPr>
            <p:cNvSpPr txBox="1"/>
            <p:nvPr/>
          </p:nvSpPr>
          <p:spPr>
            <a:xfrm>
              <a:off x="2845837" y="4217437"/>
              <a:ext cx="3620277" cy="646331"/>
            </a:xfrm>
            <a:prstGeom prst="rect">
              <a:avLst/>
            </a:prstGeom>
            <a:noFill/>
          </p:spPr>
          <p:txBody>
            <a:bodyPr wrap="square" rtlCol="0">
              <a:spAutoFit/>
            </a:bodyPr>
            <a:lstStyle/>
            <a:p>
              <a:r>
                <a:rPr lang="en-US">
                  <a:solidFill>
                    <a:srgbClr val="C00000"/>
                  </a:solidFill>
                </a:rPr>
                <a:t>PHẠM DƯƠNG LONG      20200370</a:t>
              </a:r>
            </a:p>
            <a:p>
              <a:r>
                <a:rPr lang="en-US">
                  <a:solidFill>
                    <a:srgbClr val="C00000"/>
                  </a:solidFill>
                </a:rPr>
                <a:t>NGUYỄN THẾ VINH          20202727</a:t>
              </a:r>
            </a:p>
          </p:txBody>
        </p:sp>
      </p:grpSp>
      <p:sp>
        <p:nvSpPr>
          <p:cNvPr id="5" name="TextBox 4">
            <a:extLst>
              <a:ext uri="{FF2B5EF4-FFF2-40B4-BE49-F238E27FC236}">
                <a16:creationId xmlns:a16="http://schemas.microsoft.com/office/drawing/2014/main" id="{3CEC0B6F-ED1F-C5CC-BC54-F7FEBF60BC58}"/>
              </a:ext>
            </a:extLst>
          </p:cNvPr>
          <p:cNvSpPr txBox="1"/>
          <p:nvPr/>
        </p:nvSpPr>
        <p:spPr>
          <a:xfrm>
            <a:off x="438538" y="4245429"/>
            <a:ext cx="5971592" cy="369332"/>
          </a:xfrm>
          <a:prstGeom prst="rect">
            <a:avLst/>
          </a:prstGeom>
          <a:noFill/>
        </p:spPr>
        <p:txBody>
          <a:bodyPr wrap="square" rtlCol="0">
            <a:spAutoFit/>
          </a:bodyPr>
          <a:lstStyle/>
          <a:p>
            <a:r>
              <a:rPr lang="en-US">
                <a:solidFill>
                  <a:srgbClr val="C00000"/>
                </a:solidFill>
              </a:rPr>
              <a:t>GVHD:                                PGS. TS. NGUYỄN THỊ LAN HƯƠNG </a:t>
            </a:r>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313BF2-7040-577F-5EED-14675F05108B}"/>
              </a:ext>
            </a:extLst>
          </p:cNvPr>
          <p:cNvPicPr>
            <a:picLocks noChangeAspect="1"/>
          </p:cNvPicPr>
          <p:nvPr/>
        </p:nvPicPr>
        <p:blipFill>
          <a:blip r:embed="rId2"/>
          <a:stretch>
            <a:fillRect/>
          </a:stretch>
        </p:blipFill>
        <p:spPr>
          <a:xfrm>
            <a:off x="3821340" y="2834845"/>
            <a:ext cx="5083272" cy="3202061"/>
          </a:xfrm>
          <a:prstGeom prst="rect">
            <a:avLst/>
          </a:prstGeom>
        </p:spPr>
      </p:pic>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GIỚI THIỆU ĐỒ ÁN</a:t>
            </a:r>
          </a:p>
        </p:txBody>
      </p:sp>
      <p:sp>
        <p:nvSpPr>
          <p:cNvPr id="4" name="TextBox 3">
            <a:extLst>
              <a:ext uri="{FF2B5EF4-FFF2-40B4-BE49-F238E27FC236}">
                <a16:creationId xmlns:a16="http://schemas.microsoft.com/office/drawing/2014/main" id="{7FD9D8DE-24A1-9238-9C45-EB3805AACDDB}"/>
              </a:ext>
            </a:extLst>
          </p:cNvPr>
          <p:cNvSpPr txBox="1"/>
          <p:nvPr/>
        </p:nvSpPr>
        <p:spPr>
          <a:xfrm>
            <a:off x="205273" y="1054359"/>
            <a:ext cx="4599992" cy="2862322"/>
          </a:xfrm>
          <a:prstGeom prst="rect">
            <a:avLst/>
          </a:prstGeom>
          <a:noFill/>
        </p:spPr>
        <p:txBody>
          <a:bodyPr wrap="square" rtlCol="0">
            <a:spAutoFit/>
          </a:bodyPr>
          <a:lstStyle/>
          <a:p>
            <a:r>
              <a:rPr lang="vi-VN" b="0" i="0" dirty="0">
                <a:effectLst/>
                <a:latin typeface="Arial" panose="020B0604020202020204" pitchFamily="34" charset="0"/>
              </a:rPr>
              <a:t>Đo trọng lượng là một nhu cầu cần thiết trong các ứng dụng đo lường, cảm biến</a:t>
            </a:r>
            <a:br>
              <a:rPr lang="vi-VN" dirty="0"/>
            </a:br>
            <a:r>
              <a:rPr lang="vi-VN" b="0" i="0" dirty="0">
                <a:effectLst/>
                <a:latin typeface="Arial" panose="020B0604020202020204" pitchFamily="34" charset="0"/>
              </a:rPr>
              <a:t>phổ biến. </a:t>
            </a:r>
            <a:endParaRPr lang="en-US" b="0" i="0" dirty="0">
              <a:effectLst/>
              <a:latin typeface="Arial" panose="020B0604020202020204" pitchFamily="34" charset="0"/>
            </a:endParaRPr>
          </a:p>
          <a:p>
            <a:r>
              <a:rPr lang="vi-VN" b="0" i="0" dirty="0">
                <a:effectLst/>
                <a:latin typeface="Arial" panose="020B0604020202020204" pitchFamily="34" charset="0"/>
              </a:rPr>
              <a:t>Đồ án I: Đo trọng lượng sau đây được thực hiện trong học kỳ 2022.2, mục</a:t>
            </a:r>
            <a:br>
              <a:rPr lang="vi-VN" dirty="0"/>
            </a:br>
            <a:r>
              <a:rPr lang="vi-VN" b="0" i="0" dirty="0">
                <a:effectLst/>
                <a:latin typeface="Arial" panose="020B0604020202020204" pitchFamily="34" charset="0"/>
              </a:rPr>
              <a:t>đích tạo một mạch đo đơn giản sử dụng </a:t>
            </a:r>
            <a:r>
              <a:rPr lang="vi-VN" b="0" i="0" dirty="0" err="1">
                <a:effectLst/>
                <a:latin typeface="Arial" panose="020B0604020202020204" pitchFamily="34" charset="0"/>
              </a:rPr>
              <a:t>Loadcell</a:t>
            </a:r>
            <a:r>
              <a:rPr lang="vi-VN" b="0" i="0" dirty="0">
                <a:effectLst/>
                <a:latin typeface="Arial" panose="020B0604020202020204" pitchFamily="34" charset="0"/>
              </a:rPr>
              <a:t> ứng dụng vào đo trọng lượng của</a:t>
            </a:r>
            <a:br>
              <a:rPr lang="vi-VN" dirty="0"/>
            </a:br>
            <a:r>
              <a:rPr lang="vi-VN" b="0" i="0" dirty="0">
                <a:effectLst/>
                <a:latin typeface="Arial" panose="020B0604020202020204" pitchFamily="34" charset="0"/>
              </a:rPr>
              <a:t>một vật, thường được sử dụng trong các máy đo/cân điện tử số</a:t>
            </a:r>
            <a:r>
              <a:rPr lang="en-US" b="0" i="0" dirty="0">
                <a:effectLst/>
                <a:latin typeface="Arial" panose="020B0604020202020204" pitchFamily="34" charset="0"/>
              </a:rPr>
              <a:t> </a:t>
            </a:r>
            <a:r>
              <a:rPr lang="en-US" b="0" i="0" dirty="0" err="1">
                <a:effectLst/>
                <a:latin typeface="Arial" panose="020B0604020202020204" pitchFamily="34" charset="0"/>
              </a:rPr>
              <a:t>và</a:t>
            </a:r>
            <a:r>
              <a:rPr lang="en-US" b="0" i="0" dirty="0">
                <a:effectLst/>
                <a:latin typeface="Arial" panose="020B0604020202020204" pitchFamily="34" charset="0"/>
              </a:rPr>
              <a:t> </a:t>
            </a:r>
            <a:r>
              <a:rPr lang="en-US" b="0" i="0" dirty="0" err="1">
                <a:effectLst/>
                <a:latin typeface="Arial" panose="020B0604020202020204" pitchFamily="34" charset="0"/>
              </a:rPr>
              <a:t>giới</a:t>
            </a:r>
            <a:r>
              <a:rPr lang="en-US" b="0" i="0" dirty="0">
                <a:effectLst/>
                <a:latin typeface="Arial" panose="020B0604020202020204" pitchFamily="34" charset="0"/>
              </a:rPr>
              <a:t> </a:t>
            </a:r>
            <a:r>
              <a:rPr lang="en-US" b="0" i="0" dirty="0" err="1">
                <a:effectLst/>
                <a:latin typeface="Arial" panose="020B0604020202020204" pitchFamily="34" charset="0"/>
              </a:rPr>
              <a:t>thiệu</a:t>
            </a:r>
            <a:r>
              <a:rPr lang="en-US" b="0" i="0" dirty="0">
                <a:effectLst/>
                <a:latin typeface="Arial" panose="020B0604020202020204" pitchFamily="34" charset="0"/>
              </a:rPr>
              <a:t> </a:t>
            </a:r>
            <a:r>
              <a:rPr lang="en-US" b="0" i="0" dirty="0" err="1">
                <a:effectLst/>
                <a:latin typeface="Arial" panose="020B0604020202020204" pitchFamily="34" charset="0"/>
              </a:rPr>
              <a:t>ra</a:t>
            </a:r>
            <a:r>
              <a:rPr lang="en-US" b="0" i="0" dirty="0">
                <a:effectLst/>
                <a:latin typeface="Arial" panose="020B0604020202020204" pitchFamily="34" charset="0"/>
              </a:rPr>
              <a:t> </a:t>
            </a:r>
            <a:r>
              <a:rPr lang="en-US" b="0" i="0" dirty="0" err="1">
                <a:effectLst/>
                <a:latin typeface="Arial" panose="020B0604020202020204" pitchFamily="34" charset="0"/>
              </a:rPr>
              <a:t>một</a:t>
            </a:r>
            <a:r>
              <a:rPr lang="en-US" b="0" i="0" dirty="0">
                <a:effectLst/>
                <a:latin typeface="Arial" panose="020B0604020202020204" pitchFamily="34" charset="0"/>
              </a:rPr>
              <a:t> </a:t>
            </a:r>
            <a:r>
              <a:rPr lang="en-US" b="0" i="0" dirty="0" err="1">
                <a:effectLst/>
                <a:latin typeface="Arial" panose="020B0604020202020204" pitchFamily="34" charset="0"/>
              </a:rPr>
              <a:t>số</a:t>
            </a:r>
            <a:r>
              <a:rPr lang="en-US" b="0" i="0" dirty="0">
                <a:effectLst/>
                <a:latin typeface="Arial" panose="020B0604020202020204" pitchFamily="34" charset="0"/>
              </a:rPr>
              <a:t> </a:t>
            </a:r>
            <a:r>
              <a:rPr lang="en-US" b="0" i="0" dirty="0" err="1">
                <a:effectLst/>
                <a:latin typeface="Arial" panose="020B0604020202020204" pitchFamily="34" charset="0"/>
              </a:rPr>
              <a:t>hướng</a:t>
            </a:r>
            <a:r>
              <a:rPr lang="en-US" b="0" i="0" dirty="0">
                <a:effectLst/>
                <a:latin typeface="Arial" panose="020B0604020202020204" pitchFamily="34" charset="0"/>
              </a:rPr>
              <a:t> </a:t>
            </a:r>
            <a:r>
              <a:rPr lang="en-US" b="0" i="0" dirty="0" err="1">
                <a:effectLst/>
                <a:latin typeface="Arial" panose="020B0604020202020204" pitchFamily="34" charset="0"/>
              </a:rPr>
              <a:t>phát</a:t>
            </a:r>
            <a:r>
              <a:rPr lang="en-US" b="0" i="0" dirty="0">
                <a:effectLst/>
                <a:latin typeface="Arial" panose="020B0604020202020204" pitchFamily="34" charset="0"/>
              </a:rPr>
              <a:t> </a:t>
            </a:r>
            <a:r>
              <a:rPr lang="en-US" b="0" i="0" dirty="0" err="1">
                <a:effectLst/>
                <a:latin typeface="Arial" panose="020B0604020202020204" pitchFamily="34" charset="0"/>
              </a:rPr>
              <a:t>triển</a:t>
            </a:r>
            <a:r>
              <a:rPr lang="en-US" b="0" i="0" dirty="0">
                <a:effectLst/>
                <a:latin typeface="Arial" panose="020B0604020202020204" pitchFamily="34" charset="0"/>
              </a:rPr>
              <a:t> </a:t>
            </a:r>
            <a:r>
              <a:rPr lang="en-US" b="0" i="0" dirty="0" err="1">
                <a:effectLst/>
                <a:latin typeface="Arial" panose="020B0604020202020204" pitchFamily="34" charset="0"/>
              </a:rPr>
              <a:t>của</a:t>
            </a:r>
            <a:r>
              <a:rPr lang="en-US" b="0" i="0" dirty="0">
                <a:effectLst/>
                <a:latin typeface="Arial" panose="020B0604020202020204" pitchFamily="34" charset="0"/>
              </a:rPr>
              <a:t> </a:t>
            </a:r>
            <a:r>
              <a:rPr lang="en-US" b="0" i="0" dirty="0" err="1">
                <a:effectLst/>
                <a:latin typeface="Arial" panose="020B0604020202020204" pitchFamily="34" charset="0"/>
              </a:rPr>
              <a:t>đồ</a:t>
            </a:r>
            <a:r>
              <a:rPr lang="en-US" b="0" i="0" dirty="0">
                <a:effectLst/>
                <a:latin typeface="Arial" panose="020B0604020202020204" pitchFamily="34" charset="0"/>
              </a:rPr>
              <a:t> </a:t>
            </a:r>
            <a:r>
              <a:rPr lang="en-US" b="0" i="0" dirty="0" err="1">
                <a:effectLst/>
                <a:latin typeface="Arial" panose="020B0604020202020204" pitchFamily="34" charset="0"/>
              </a:rPr>
              <a:t>án</a:t>
            </a:r>
            <a:r>
              <a:rPr lang="en-US" b="0" i="0" dirty="0">
                <a:effectLst/>
                <a:latin typeface="Arial" panose="020B0604020202020204" pitchFamily="34" charset="0"/>
              </a:rPr>
              <a:t>.</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CƠ SỞ LÝ THUYẾT</a:t>
            </a:r>
          </a:p>
        </p:txBody>
      </p:sp>
      <p:pic>
        <p:nvPicPr>
          <p:cNvPr id="7" name="Picture 6">
            <a:extLst>
              <a:ext uri="{FF2B5EF4-FFF2-40B4-BE49-F238E27FC236}">
                <a16:creationId xmlns:a16="http://schemas.microsoft.com/office/drawing/2014/main" id="{4F4A2BCC-909C-63C2-B85E-1087F05B762A}"/>
              </a:ext>
            </a:extLst>
          </p:cNvPr>
          <p:cNvPicPr>
            <a:picLocks noChangeAspect="1"/>
          </p:cNvPicPr>
          <p:nvPr/>
        </p:nvPicPr>
        <p:blipFill>
          <a:blip r:embed="rId2"/>
          <a:stretch>
            <a:fillRect/>
          </a:stretch>
        </p:blipFill>
        <p:spPr>
          <a:xfrm>
            <a:off x="5240858" y="1276727"/>
            <a:ext cx="3383573" cy="2065199"/>
          </a:xfrm>
          <a:prstGeom prst="rect">
            <a:avLst/>
          </a:prstGeom>
        </p:spPr>
      </p:pic>
      <p:pic>
        <p:nvPicPr>
          <p:cNvPr id="8" name="Picture 7">
            <a:extLst>
              <a:ext uri="{FF2B5EF4-FFF2-40B4-BE49-F238E27FC236}">
                <a16:creationId xmlns:a16="http://schemas.microsoft.com/office/drawing/2014/main" id="{66DFBCCF-A86B-335D-A7C9-FE7E9F05E75D}"/>
              </a:ext>
            </a:extLst>
          </p:cNvPr>
          <p:cNvPicPr>
            <a:picLocks noChangeAspect="1"/>
          </p:cNvPicPr>
          <p:nvPr/>
        </p:nvPicPr>
        <p:blipFill>
          <a:blip r:embed="rId3"/>
          <a:stretch>
            <a:fillRect/>
          </a:stretch>
        </p:blipFill>
        <p:spPr>
          <a:xfrm>
            <a:off x="4399205" y="3585347"/>
            <a:ext cx="4115157" cy="2225233"/>
          </a:xfrm>
          <a:prstGeom prst="rect">
            <a:avLst/>
          </a:prstGeom>
        </p:spPr>
      </p:pic>
      <p:sp>
        <p:nvSpPr>
          <p:cNvPr id="9" name="TextBox 8">
            <a:extLst>
              <a:ext uri="{FF2B5EF4-FFF2-40B4-BE49-F238E27FC236}">
                <a16:creationId xmlns:a16="http://schemas.microsoft.com/office/drawing/2014/main" id="{E07F5EA9-0E19-E947-01CA-39C7EE851D6F}"/>
              </a:ext>
            </a:extLst>
          </p:cNvPr>
          <p:cNvSpPr txBox="1"/>
          <p:nvPr/>
        </p:nvSpPr>
        <p:spPr>
          <a:xfrm>
            <a:off x="195943" y="1390261"/>
            <a:ext cx="4497355" cy="3416320"/>
          </a:xfrm>
          <a:prstGeom prst="rect">
            <a:avLst/>
          </a:prstGeom>
          <a:noFill/>
        </p:spPr>
        <p:txBody>
          <a:bodyPr wrap="square" rtlCol="0">
            <a:spAutoFit/>
          </a:bodyPr>
          <a:lstStyle/>
          <a:p>
            <a:r>
              <a:rPr lang="vi-VN" b="0" i="0">
                <a:effectLst/>
                <a:latin typeface="Arial" panose="020B0604020202020204" pitchFamily="34" charset="0"/>
              </a:rPr>
              <a:t>• Strain gauge - hay còn gọi là tenzơ, là thành phần cấu tạo chính của Loadcell,</a:t>
            </a:r>
            <a:br>
              <a:rPr lang="vi-VN"/>
            </a:br>
            <a:r>
              <a:rPr lang="vi-VN" b="0" i="0">
                <a:effectLst/>
                <a:latin typeface="Arial" panose="020B0604020202020204" pitchFamily="34" charset="0"/>
              </a:rPr>
              <a:t>bao gồm 1 sợi dây kim loại mảnh đặt trên 1 tấm cách điện đàn hồi.</a:t>
            </a:r>
            <a:br>
              <a:rPr lang="vi-VN"/>
            </a:br>
            <a:r>
              <a:rPr lang="vi-VN" b="0" i="0">
                <a:effectLst/>
                <a:latin typeface="Arial" panose="020B0604020202020204" pitchFamily="34" charset="0"/>
              </a:rPr>
              <a:t>• Để tăng chiều dài của dây điện trở strain gauge, người ta đặt chúng theo hình</a:t>
            </a:r>
            <a:br>
              <a:rPr lang="vi-VN"/>
            </a:br>
            <a:r>
              <a:rPr lang="vi-VN" b="0" i="0">
                <a:effectLst/>
                <a:latin typeface="Arial" panose="020B0604020202020204" pitchFamily="34" charset="0"/>
              </a:rPr>
              <a:t>ziczac, mục đích là tăng độ biến dạng khi bị lực tác dụng qua đó tăng độ chính</a:t>
            </a:r>
            <a:br>
              <a:rPr lang="vi-VN"/>
            </a:br>
            <a:r>
              <a:rPr lang="vi-VN" b="0" i="0">
                <a:effectLst/>
                <a:latin typeface="Arial" panose="020B0604020202020204" pitchFamily="34" charset="0"/>
              </a:rPr>
              <a:t>xác của thiết bị cảm biến sử dụng strain gauge.</a:t>
            </a:r>
            <a:br>
              <a:rPr lang="vi-VN"/>
            </a:br>
            <a:r>
              <a:rPr lang="vi-VN" b="0" i="0">
                <a:effectLst/>
                <a:latin typeface="Arial" panose="020B0604020202020204" pitchFamily="34" charset="0"/>
              </a:rPr>
              <a:t>• Đặc trưng cơ bản của chuyển đổi tenzo là hệ số nhạy cảm tương đối K.</a:t>
            </a:r>
            <a:endParaRPr lang="en-US"/>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5" name="Picture 4">
            <a:extLst>
              <a:ext uri="{FF2B5EF4-FFF2-40B4-BE49-F238E27FC236}">
                <a16:creationId xmlns:a16="http://schemas.microsoft.com/office/drawing/2014/main" id="{3CC58379-B223-F9ED-3C5B-38B1288FEF66}"/>
              </a:ext>
            </a:extLst>
          </p:cNvPr>
          <p:cNvPicPr>
            <a:picLocks noChangeAspect="1"/>
          </p:cNvPicPr>
          <p:nvPr/>
        </p:nvPicPr>
        <p:blipFill>
          <a:blip r:embed="rId2"/>
          <a:stretch>
            <a:fillRect/>
          </a:stretch>
        </p:blipFill>
        <p:spPr>
          <a:xfrm>
            <a:off x="1252595" y="1897731"/>
            <a:ext cx="6771517" cy="3980554"/>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4" name="Picture 3">
            <a:extLst>
              <a:ext uri="{FF2B5EF4-FFF2-40B4-BE49-F238E27FC236}">
                <a16:creationId xmlns:a16="http://schemas.microsoft.com/office/drawing/2014/main" id="{83B73653-D710-071D-E496-9567DE37B08C}"/>
              </a:ext>
            </a:extLst>
          </p:cNvPr>
          <p:cNvPicPr>
            <a:picLocks noChangeAspect="1"/>
          </p:cNvPicPr>
          <p:nvPr/>
        </p:nvPicPr>
        <p:blipFill>
          <a:blip r:embed="rId2"/>
          <a:stretch>
            <a:fillRect/>
          </a:stretch>
        </p:blipFill>
        <p:spPr>
          <a:xfrm>
            <a:off x="210175" y="906586"/>
            <a:ext cx="1707028" cy="2674852"/>
          </a:xfrm>
          <a:prstGeom prst="rect">
            <a:avLst/>
          </a:prstGeom>
        </p:spPr>
      </p:pic>
      <p:pic>
        <p:nvPicPr>
          <p:cNvPr id="6" name="Picture 5">
            <a:extLst>
              <a:ext uri="{FF2B5EF4-FFF2-40B4-BE49-F238E27FC236}">
                <a16:creationId xmlns:a16="http://schemas.microsoft.com/office/drawing/2014/main" id="{063743F5-7E6A-4B17-3F28-DBFD6A44F0E8}"/>
              </a:ext>
            </a:extLst>
          </p:cNvPr>
          <p:cNvPicPr>
            <a:picLocks noChangeAspect="1"/>
          </p:cNvPicPr>
          <p:nvPr/>
        </p:nvPicPr>
        <p:blipFill>
          <a:blip r:embed="rId3"/>
          <a:stretch>
            <a:fillRect/>
          </a:stretch>
        </p:blipFill>
        <p:spPr>
          <a:xfrm>
            <a:off x="2003042" y="912943"/>
            <a:ext cx="3548672" cy="2972822"/>
          </a:xfrm>
          <a:prstGeom prst="rect">
            <a:avLst/>
          </a:prstGeom>
        </p:spPr>
      </p:pic>
      <p:pic>
        <p:nvPicPr>
          <p:cNvPr id="7" name="Picture 6">
            <a:extLst>
              <a:ext uri="{FF2B5EF4-FFF2-40B4-BE49-F238E27FC236}">
                <a16:creationId xmlns:a16="http://schemas.microsoft.com/office/drawing/2014/main" id="{2CF4D539-5ECE-C357-A2CB-3662711D1394}"/>
              </a:ext>
            </a:extLst>
          </p:cNvPr>
          <p:cNvPicPr>
            <a:picLocks noChangeAspect="1"/>
          </p:cNvPicPr>
          <p:nvPr/>
        </p:nvPicPr>
        <p:blipFill>
          <a:blip r:embed="rId4"/>
          <a:stretch>
            <a:fillRect/>
          </a:stretch>
        </p:blipFill>
        <p:spPr>
          <a:xfrm>
            <a:off x="577371" y="4056860"/>
            <a:ext cx="4480948" cy="2103302"/>
          </a:xfrm>
          <a:prstGeom prst="rect">
            <a:avLst/>
          </a:prstGeom>
        </p:spPr>
      </p:pic>
    </p:spTree>
    <p:extLst>
      <p:ext uri="{BB962C8B-B14F-4D97-AF65-F5344CB8AC3E}">
        <p14:creationId xmlns:p14="http://schemas.microsoft.com/office/powerpoint/2010/main" val="168452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4" name="Picture 3">
            <a:extLst>
              <a:ext uri="{FF2B5EF4-FFF2-40B4-BE49-F238E27FC236}">
                <a16:creationId xmlns:a16="http://schemas.microsoft.com/office/drawing/2014/main" id="{9893E3F6-1BEF-AB08-2080-F072EA29E6E4}"/>
              </a:ext>
            </a:extLst>
          </p:cNvPr>
          <p:cNvPicPr>
            <a:picLocks noChangeAspect="1"/>
          </p:cNvPicPr>
          <p:nvPr/>
        </p:nvPicPr>
        <p:blipFill>
          <a:blip r:embed="rId2"/>
          <a:stretch>
            <a:fillRect/>
          </a:stretch>
        </p:blipFill>
        <p:spPr>
          <a:xfrm>
            <a:off x="6284311" y="939777"/>
            <a:ext cx="2330308" cy="5283741"/>
          </a:xfrm>
          <a:prstGeom prst="rect">
            <a:avLst/>
          </a:prstGeom>
        </p:spPr>
      </p:pic>
      <p:pic>
        <p:nvPicPr>
          <p:cNvPr id="6" name="Picture 5">
            <a:extLst>
              <a:ext uri="{FF2B5EF4-FFF2-40B4-BE49-F238E27FC236}">
                <a16:creationId xmlns:a16="http://schemas.microsoft.com/office/drawing/2014/main" id="{EDD511DE-A389-F386-B9D3-903201488303}"/>
              </a:ext>
            </a:extLst>
          </p:cNvPr>
          <p:cNvPicPr>
            <a:picLocks noChangeAspect="1"/>
          </p:cNvPicPr>
          <p:nvPr/>
        </p:nvPicPr>
        <p:blipFill>
          <a:blip r:embed="rId3"/>
          <a:stretch>
            <a:fillRect/>
          </a:stretch>
        </p:blipFill>
        <p:spPr>
          <a:xfrm>
            <a:off x="418953" y="1428280"/>
            <a:ext cx="5441650" cy="3843515"/>
          </a:xfrm>
          <a:prstGeom prst="rect">
            <a:avLst/>
          </a:prstGeom>
        </p:spPr>
      </p:pic>
    </p:spTree>
    <p:extLst>
      <p:ext uri="{BB962C8B-B14F-4D97-AF65-F5344CB8AC3E}">
        <p14:creationId xmlns:p14="http://schemas.microsoft.com/office/powerpoint/2010/main" val="2784280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PHƯƠNG PHÁP LUẬN</a:t>
            </a:r>
          </a:p>
        </p:txBody>
      </p:sp>
      <p:pic>
        <p:nvPicPr>
          <p:cNvPr id="4" name="Picture 3">
            <a:extLst>
              <a:ext uri="{FF2B5EF4-FFF2-40B4-BE49-F238E27FC236}">
                <a16:creationId xmlns:a16="http://schemas.microsoft.com/office/drawing/2014/main" id="{CA80E2AE-0939-A96B-DEB2-EEDF79C02D66}"/>
              </a:ext>
            </a:extLst>
          </p:cNvPr>
          <p:cNvPicPr>
            <a:picLocks noChangeAspect="1"/>
          </p:cNvPicPr>
          <p:nvPr/>
        </p:nvPicPr>
        <p:blipFill>
          <a:blip r:embed="rId2"/>
          <a:stretch>
            <a:fillRect/>
          </a:stretch>
        </p:blipFill>
        <p:spPr>
          <a:xfrm>
            <a:off x="861865" y="1594911"/>
            <a:ext cx="2941575" cy="3612193"/>
          </a:xfrm>
          <a:prstGeom prst="rect">
            <a:avLst/>
          </a:prstGeom>
        </p:spPr>
      </p:pic>
      <p:pic>
        <p:nvPicPr>
          <p:cNvPr id="5" name="Picture 4">
            <a:extLst>
              <a:ext uri="{FF2B5EF4-FFF2-40B4-BE49-F238E27FC236}">
                <a16:creationId xmlns:a16="http://schemas.microsoft.com/office/drawing/2014/main" id="{E2F030BF-0B18-05E6-2A25-9A8A6F5E2CB1}"/>
              </a:ext>
            </a:extLst>
          </p:cNvPr>
          <p:cNvPicPr>
            <a:picLocks noChangeAspect="1"/>
          </p:cNvPicPr>
          <p:nvPr/>
        </p:nvPicPr>
        <p:blipFill>
          <a:blip r:embed="rId3"/>
          <a:stretch>
            <a:fillRect/>
          </a:stretch>
        </p:blipFill>
        <p:spPr>
          <a:xfrm>
            <a:off x="4772376" y="1523687"/>
            <a:ext cx="3574090" cy="3642676"/>
          </a:xfrm>
          <a:prstGeom prst="rect">
            <a:avLst/>
          </a:prstGeom>
        </p:spPr>
      </p:pic>
    </p:spTree>
    <p:extLst>
      <p:ext uri="{BB962C8B-B14F-4D97-AF65-F5344CB8AC3E}">
        <p14:creationId xmlns:p14="http://schemas.microsoft.com/office/powerpoint/2010/main" val="1625848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TotalTime>
  <Words>568</Words>
  <Application>Microsoft Office PowerPoint</Application>
  <PresentationFormat>On-screen Show (4:3)</PresentationFormat>
  <Paragraphs>47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Lato</vt:lpstr>
      <vt:lpstr>Office Theme</vt:lpstr>
      <vt:lpstr>PowerPoint Presentation</vt:lpstr>
      <vt:lpstr>PowerPoint Presentation</vt:lpstr>
      <vt:lpstr>PowerPoint Presentation</vt:lpstr>
      <vt:lpstr>GIỚI THIỆU ĐỒ ÁN</vt:lpstr>
      <vt:lpstr>CƠ SỞ LÝ THUYẾT</vt:lpstr>
      <vt:lpstr>PHƯƠNG PHÁP LUẬN</vt:lpstr>
      <vt:lpstr>PHƯƠNG PHÁP LUẬN</vt:lpstr>
      <vt:lpstr>PHƯƠNG PHÁP LUẬN</vt:lpstr>
      <vt:lpstr>PHƯƠNG PHÁP LUẬN</vt:lpstr>
      <vt:lpstr>PHƯƠNG PHÁP LUẬN</vt:lpstr>
      <vt:lpstr>PHƯƠNG PHÁP LUẬN</vt:lpstr>
      <vt:lpstr>PHƯƠNG PHÁP LUẬN</vt:lpstr>
      <vt:lpstr>MÔ PHỎNG VÀ KẾT QUẢ</vt:lpstr>
      <vt:lpstr>MÔ PHỎNG VÀ KẾT QUẢ</vt:lpstr>
      <vt:lpstr>KẾT LUẬN</vt:lpstr>
      <vt:lpstr>PHỤ LỤC: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Duong Long 20200370</cp:lastModifiedBy>
  <cp:revision>15</cp:revision>
  <dcterms:created xsi:type="dcterms:W3CDTF">2021-05-28T04:32:29Z</dcterms:created>
  <dcterms:modified xsi:type="dcterms:W3CDTF">2023-08-10T05:41:38Z</dcterms:modified>
</cp:coreProperties>
</file>